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D1675-9317-44D2-90AE-A8376DD75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F9331-D720-97D1-1991-6B9C7A61C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15D0B-9490-9F82-9259-761ABD6B8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299F-2173-454B-B0B0-F7D7B531782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5A665-EDDA-B231-1AFD-04B2FB6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B821D-A8F5-A072-8D61-583C7B667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F5DE-7EAE-4ED0-82CD-1C4BB0B1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8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650DF-0479-F27C-3A61-5F4760555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B776E2-EF64-492D-A2B6-8B8E42A3C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4016B-820C-2AD0-8909-D7168BC97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299F-2173-454B-B0B0-F7D7B531782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B4782-8C3F-D333-AEFE-57AB0307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4FD7D-F5DA-E846-E668-E78FE7529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F5DE-7EAE-4ED0-82CD-1C4BB0B1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5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D77921-256E-F0CC-8EC5-1F2D46EE0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F3FFB-9B9A-22FE-5FD9-5399B7DE6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6DD93-20A5-CD55-F19F-B01F03908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299F-2173-454B-B0B0-F7D7B531782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441EA-3233-2F24-40F1-C0B2655EA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EC7C0-39EF-C498-055E-ECCEE1DB6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F5DE-7EAE-4ED0-82CD-1C4BB0B1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2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500C-CB21-30EE-2912-3C66792EC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3C373-B867-E0B3-B17B-0150624A4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3A85B-A4C0-9D8C-4AAC-DC591381F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299F-2173-454B-B0B0-F7D7B531782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DD1E7-E093-14B5-0D74-E4342E93F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056D0-01BD-0C10-4700-2BAB5922F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F5DE-7EAE-4ED0-82CD-1C4BB0B1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4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0156A-0FFC-8E9F-9331-532AAA4B4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B360F-BD10-E0B7-0466-419360693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B7085-053E-0382-9F2D-F60D089F8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299F-2173-454B-B0B0-F7D7B531782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755F1-B02F-B5D4-3503-4870EF43E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25ADE-F334-12F0-9545-40B12EB82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F5DE-7EAE-4ED0-82CD-1C4BB0B1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1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68BFA-F220-7951-45C7-D7DC9872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5DAD7-4FE7-7B03-7981-2B19C4DF8E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37E4A0-7F6A-48CC-52BF-56A5A211D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26DC8-46AC-C4E0-CE2B-757842EA8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299F-2173-454B-B0B0-F7D7B531782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E5EF2F-EE8E-661C-BD13-E4189AE83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AA143-D100-EB04-47FA-AFA1C9AF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F5DE-7EAE-4ED0-82CD-1C4BB0B1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DF21F-870D-F03B-ACE1-2C5AC9DCD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D902F-2EDE-6CD8-887B-73A000D93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E65C4-81D5-824A-2A24-324EBBD0C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838581-7BF7-0759-4F7B-8254C48C8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805232-375D-B36B-5ADD-E7D7D3317F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5D9FF3-CFAD-6640-6D5E-EE25F1330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299F-2173-454B-B0B0-F7D7B531782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815389-DD50-D904-C2A1-58AB5C536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815258-620F-194E-0904-6DE264C7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F5DE-7EAE-4ED0-82CD-1C4BB0B1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7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70A5D-94CB-60E0-34F0-30CF837B6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E1260-7AFC-13BD-B46B-DB321429B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299F-2173-454B-B0B0-F7D7B531782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C183E7-F958-57F3-7675-A7CC454F5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E149CE-F2DE-345A-2DDB-C6ADD5A2E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F5DE-7EAE-4ED0-82CD-1C4BB0B1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13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61DF07-3D41-DC51-3760-29549750C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299F-2173-454B-B0B0-F7D7B531782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B42F40-B8E5-E164-6C7F-3907333A7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CF43D-76FF-C10C-68D8-995AABD05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F5DE-7EAE-4ED0-82CD-1C4BB0B1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4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52D94-2C56-1779-732B-123024D4A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2A6AE-08FB-687D-A910-6EA5BBDA4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5FE413-5506-EEB3-2E10-AD630D691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BCFFB-450E-7B44-E944-41D2F3925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299F-2173-454B-B0B0-F7D7B531782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1493F-BA32-0BB7-9BFC-E48DC47C0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B6E29-6CC5-CEF2-F2A3-777FC5266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F5DE-7EAE-4ED0-82CD-1C4BB0B1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4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BDDA8-F1D0-0A03-8020-59DA992C9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CBEE8C-9D70-DC87-2798-301DA0188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43083A-D0B8-3DCF-9D61-40DA59268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534F4-F14F-1322-7837-04664CF7D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299F-2173-454B-B0B0-F7D7B531782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5A28A-6237-E0F2-34A5-28E017418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25D93-BB5F-6725-9815-964645B8D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F5DE-7EAE-4ED0-82CD-1C4BB0B1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31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C8EB9A-3B62-FA5F-1E43-BCAF4831A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8917F-D381-0944-02EC-DC3F15AB9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774B8-CF7E-44EE-F7E7-B7D571346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40299F-2173-454B-B0B0-F7D7B5317822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44393-E796-644C-E0B0-0EC95B5CA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D5986-9AAE-5863-9DE0-46C9F7F2C7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A3F5DE-7EAE-4ED0-82CD-1C4BB0B1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8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group of children holding a banner&#10;&#10;Description automatically generated">
            <a:extLst>
              <a:ext uri="{FF2B5EF4-FFF2-40B4-BE49-F238E27FC236}">
                <a16:creationId xmlns:a16="http://schemas.microsoft.com/office/drawing/2014/main" id="{79570BE8-8B36-EAC2-D68E-6B5FED6E2D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595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Clay, Joseph L.</dc:creator>
  <cp:lastModifiedBy>Clay, Joseph L.</cp:lastModifiedBy>
  <cp:revision>2</cp:revision>
  <dcterms:created xsi:type="dcterms:W3CDTF">2025-01-22T21:29:06Z</dcterms:created>
  <dcterms:modified xsi:type="dcterms:W3CDTF">2025-01-22T21:30:20Z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42f8b2-88d4-454a-ae0a-d915e44763d2_Enabled">
    <vt:lpwstr>true</vt:lpwstr>
  </property>
  <property fmtid="{D5CDD505-2E9C-101B-9397-08002B2CF9AE}" pid="3" name="MSIP_Label_f442f8b2-88d4-454a-ae0a-d915e44763d2_SetDate">
    <vt:lpwstr>2025-01-22T21:29:43Z</vt:lpwstr>
  </property>
  <property fmtid="{D5CDD505-2E9C-101B-9397-08002B2CF9AE}" pid="4" name="MSIP_Label_f442f8b2-88d4-454a-ae0a-d915e44763d2_Method">
    <vt:lpwstr>Standard</vt:lpwstr>
  </property>
  <property fmtid="{D5CDD505-2E9C-101B-9397-08002B2CF9AE}" pid="5" name="MSIP_Label_f442f8b2-88d4-454a-ae0a-d915e44763d2_Name">
    <vt:lpwstr>defa4170-0d19-0005-0003-bc88714345d2</vt:lpwstr>
  </property>
  <property fmtid="{D5CDD505-2E9C-101B-9397-08002B2CF9AE}" pid="6" name="MSIP_Label_f442f8b2-88d4-454a-ae0a-d915e44763d2_SiteId">
    <vt:lpwstr>08e33d6b-a654-486a-80e3-20b190ae22d7</vt:lpwstr>
  </property>
  <property fmtid="{D5CDD505-2E9C-101B-9397-08002B2CF9AE}" pid="7" name="MSIP_Label_f442f8b2-88d4-454a-ae0a-d915e44763d2_ActionId">
    <vt:lpwstr>3d48cee0-db0c-4f3c-849d-6bb9e0351722</vt:lpwstr>
  </property>
  <property fmtid="{D5CDD505-2E9C-101B-9397-08002B2CF9AE}" pid="8" name="MSIP_Label_f442f8b2-88d4-454a-ae0a-d915e44763d2_ContentBits">
    <vt:lpwstr>0</vt:lpwstr>
  </property>
</Properties>
</file>